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710" r:id="rId4"/>
  </p:sldMasterIdLst>
  <p:notesMasterIdLst>
    <p:notesMasterId r:id="rId21"/>
  </p:notesMasterIdLst>
  <p:sldIdLst>
    <p:sldId id="676" r:id="rId5"/>
    <p:sldId id="717" r:id="rId6"/>
    <p:sldId id="589" r:id="rId7"/>
    <p:sldId id="719" r:id="rId8"/>
    <p:sldId id="721" r:id="rId9"/>
    <p:sldId id="722" r:id="rId10"/>
    <p:sldId id="723" r:id="rId11"/>
    <p:sldId id="695" r:id="rId12"/>
    <p:sldId id="718" r:id="rId13"/>
    <p:sldId id="725" r:id="rId14"/>
    <p:sldId id="724" r:id="rId15"/>
    <p:sldId id="726" r:id="rId16"/>
    <p:sldId id="727" r:id="rId17"/>
    <p:sldId id="728" r:id="rId18"/>
    <p:sldId id="729" r:id="rId19"/>
    <p:sldId id="73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pecif Platform covers" id="{8E012144-0776-4146-AB27-32E18554BF85}">
          <p14:sldIdLst>
            <p14:sldId id="676"/>
            <p14:sldId id="717"/>
            <p14:sldId id="589"/>
            <p14:sldId id="719"/>
            <p14:sldId id="721"/>
            <p14:sldId id="722"/>
            <p14:sldId id="723"/>
            <p14:sldId id="695"/>
            <p14:sldId id="718"/>
            <p14:sldId id="725"/>
            <p14:sldId id="724"/>
            <p14:sldId id="726"/>
            <p14:sldId id="727"/>
            <p14:sldId id="728"/>
            <p14:sldId id="729"/>
            <p14:sldId id="730"/>
          </p14:sldIdLst>
        </p14:section>
      </p14:sectionLst>
    </p:ext>
    <p:ext uri="{EFAFB233-063F-42B5-8137-9DF3F51BA10A}">
      <p15:sldGuideLst xmlns:p15="http://schemas.microsoft.com/office/powerpoint/2012/main">
        <p15:guide id="5" orient="horz" pos="2160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730"/>
    <a:srgbClr val="00081D"/>
    <a:srgbClr val="35BBA4"/>
    <a:srgbClr val="BB4221"/>
    <a:srgbClr val="019EC2"/>
    <a:srgbClr val="ADA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4" autoAdjust="0"/>
    <p:restoredTop sz="80927" autoAdjust="0"/>
  </p:normalViewPr>
  <p:slideViewPr>
    <p:cSldViewPr snapToGrid="0">
      <p:cViewPr varScale="1">
        <p:scale>
          <a:sx n="131" d="100"/>
          <a:sy n="131" d="100"/>
        </p:scale>
        <p:origin x="528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a Marcolla" userId="S::marcolla@slb.com::0e3e2af8-8eea-450d-9c20-20c81c0ceb5c" providerId="AD" clId="Web-{A4419BCE-75D9-4EBE-9534-30C0C690050C}"/>
    <pc:docChg chg="modSld">
      <pc:chgData name="Patricia Marcolla" userId="S::marcolla@slb.com::0e3e2af8-8eea-450d-9c20-20c81c0ceb5c" providerId="AD" clId="Web-{A4419BCE-75D9-4EBE-9534-30C0C690050C}" dt="2018-04-03T20:50:10.522" v="3"/>
      <pc:docMkLst>
        <pc:docMk/>
      </pc:docMkLst>
      <pc:sldChg chg="modSp">
        <pc:chgData name="Patricia Marcolla" userId="S::marcolla@slb.com::0e3e2af8-8eea-450d-9c20-20c81c0ceb5c" providerId="AD" clId="Web-{A4419BCE-75D9-4EBE-9534-30C0C690050C}" dt="2018-04-03T20:50:10.522" v="3"/>
        <pc:sldMkLst>
          <pc:docMk/>
          <pc:sldMk cId="1498281925" sldId="261"/>
        </pc:sldMkLst>
        <pc:spChg chg="mod">
          <ac:chgData name="Patricia Marcolla" userId="S::marcolla@slb.com::0e3e2af8-8eea-450d-9c20-20c81c0ceb5c" providerId="AD" clId="Web-{A4419BCE-75D9-4EBE-9534-30C0C690050C}" dt="2018-04-03T20:50:10.522" v="3"/>
          <ac:spMkLst>
            <pc:docMk/>
            <pc:sldMk cId="1498281925" sldId="261"/>
            <ac:spMk id="23556" creationId="{00000000-0000-0000-0000-000000000000}"/>
          </ac:spMkLst>
        </pc:spChg>
      </pc:sldChg>
    </pc:docChg>
  </pc:docChgLst>
  <pc:docChgLst>
    <pc:chgData name="Patricia Marcolla" userId="0e3e2af8-8eea-450d-9c20-20c81c0ceb5c" providerId="ADAL" clId="{EE61A8DB-CFCA-2040-BBB0-5E6C376FA467}"/>
    <pc:docChg chg="custSel addSld delSld modSld modMainMaster modSection">
      <pc:chgData name="Patricia Marcolla" userId="0e3e2af8-8eea-450d-9c20-20c81c0ceb5c" providerId="ADAL" clId="{EE61A8DB-CFCA-2040-BBB0-5E6C376FA467}" dt="2018-05-02T18:56:58.133" v="230" actId="2696"/>
      <pc:docMkLst>
        <pc:docMk/>
      </pc:docMkLst>
      <pc:sldChg chg="addSp modSp">
        <pc:chgData name="Patricia Marcolla" userId="0e3e2af8-8eea-450d-9c20-20c81c0ceb5c" providerId="ADAL" clId="{EE61A8DB-CFCA-2040-BBB0-5E6C376FA467}" dt="2018-05-02T18:54:54.773" v="117" actId="121"/>
        <pc:sldMkLst>
          <pc:docMk/>
          <pc:sldMk cId="1894752673" sldId="257"/>
        </pc:sldMkLst>
        <pc:spChg chg="mod">
          <ac:chgData name="Patricia Marcolla" userId="0e3e2af8-8eea-450d-9c20-20c81c0ceb5c" providerId="ADAL" clId="{EE61A8DB-CFCA-2040-BBB0-5E6C376FA467}" dt="2018-05-02T18:54:37.541" v="106" actId="20577"/>
          <ac:spMkLst>
            <pc:docMk/>
            <pc:sldMk cId="1894752673" sldId="257"/>
            <ac:spMk id="4" creationId="{00000000-0000-0000-0000-000000000000}"/>
          </ac:spMkLst>
        </pc:spChg>
        <pc:spChg chg="add mod">
          <ac:chgData name="Patricia Marcolla" userId="0e3e2af8-8eea-450d-9c20-20c81c0ceb5c" providerId="ADAL" clId="{EE61A8DB-CFCA-2040-BBB0-5E6C376FA467}" dt="2018-05-02T18:54:54.773" v="117" actId="121"/>
          <ac:spMkLst>
            <pc:docMk/>
            <pc:sldMk cId="1894752673" sldId="257"/>
            <ac:spMk id="6" creationId="{9435CE9D-EC76-3847-BBEC-29F81283F1D8}"/>
          </ac:spMkLst>
        </pc:spChg>
      </pc:sldChg>
      <pc:sldChg chg="addSp modSp">
        <pc:chgData name="Patricia Marcolla" userId="0e3e2af8-8eea-450d-9c20-20c81c0ceb5c" providerId="ADAL" clId="{EE61A8DB-CFCA-2040-BBB0-5E6C376FA467}" dt="2018-05-02T18:55:21.137" v="146" actId="207"/>
        <pc:sldMkLst>
          <pc:docMk/>
          <pc:sldMk cId="1084805007" sldId="273"/>
        </pc:sldMkLst>
        <pc:spChg chg="add mod">
          <ac:chgData name="Patricia Marcolla" userId="0e3e2af8-8eea-450d-9c20-20c81c0ceb5c" providerId="ADAL" clId="{EE61A8DB-CFCA-2040-BBB0-5E6C376FA467}" dt="2018-05-02T18:55:21.137" v="146" actId="207"/>
          <ac:spMkLst>
            <pc:docMk/>
            <pc:sldMk cId="1084805007" sldId="273"/>
            <ac:spMk id="5" creationId="{6FAA3AA2-BA23-934A-94D6-D719A099CE43}"/>
          </ac:spMkLst>
        </pc:spChg>
      </pc:sldChg>
      <pc:sldChg chg="addSp modSp">
        <pc:chgData name="Patricia Marcolla" userId="0e3e2af8-8eea-450d-9c20-20c81c0ceb5c" providerId="ADAL" clId="{EE61A8DB-CFCA-2040-BBB0-5E6C376FA467}" dt="2018-05-02T18:56:00.803" v="202" actId="207"/>
        <pc:sldMkLst>
          <pc:docMk/>
          <pc:sldMk cId="181589619" sldId="274"/>
        </pc:sldMkLst>
        <pc:spChg chg="add mod">
          <ac:chgData name="Patricia Marcolla" userId="0e3e2af8-8eea-450d-9c20-20c81c0ceb5c" providerId="ADAL" clId="{EE61A8DB-CFCA-2040-BBB0-5E6C376FA467}" dt="2018-05-02T18:56:00.803" v="202" actId="207"/>
          <ac:spMkLst>
            <pc:docMk/>
            <pc:sldMk cId="181589619" sldId="274"/>
            <ac:spMk id="5" creationId="{74FA96B4-44EC-7A4E-B787-6965690E9257}"/>
          </ac:spMkLst>
        </pc:spChg>
      </pc:sldChg>
      <pc:sldChg chg="addSp modSp">
        <pc:chgData name="Patricia Marcolla" userId="0e3e2af8-8eea-450d-9c20-20c81c0ceb5c" providerId="ADAL" clId="{EE61A8DB-CFCA-2040-BBB0-5E6C376FA467}" dt="2018-05-02T18:56:27.371" v="224" actId="207"/>
        <pc:sldMkLst>
          <pc:docMk/>
          <pc:sldMk cId="402464146" sldId="275"/>
        </pc:sldMkLst>
        <pc:spChg chg="add mod">
          <ac:chgData name="Patricia Marcolla" userId="0e3e2af8-8eea-450d-9c20-20c81c0ceb5c" providerId="ADAL" clId="{EE61A8DB-CFCA-2040-BBB0-5E6C376FA467}" dt="2018-05-02T18:56:27.371" v="224" actId="207"/>
          <ac:spMkLst>
            <pc:docMk/>
            <pc:sldMk cId="402464146" sldId="275"/>
            <ac:spMk id="5" creationId="{74D59CA3-6D86-624B-B5E7-E9ABE39C0DE7}"/>
          </ac:spMkLst>
        </pc:spChg>
      </pc:sldChg>
      <pc:sldChg chg="add">
        <pc:chgData name="Patricia Marcolla" userId="0e3e2af8-8eea-450d-9c20-20c81c0ceb5c" providerId="ADAL" clId="{EE61A8DB-CFCA-2040-BBB0-5E6C376FA467}" dt="2018-05-02T18:56:36.915" v="225" actId="2696"/>
        <pc:sldMkLst>
          <pc:docMk/>
          <pc:sldMk cId="4125049114" sldId="283"/>
        </pc:sldMkLst>
      </pc:sldChg>
      <pc:sldChg chg="add">
        <pc:chgData name="Patricia Marcolla" userId="0e3e2af8-8eea-450d-9c20-20c81c0ceb5c" providerId="ADAL" clId="{EE61A8DB-CFCA-2040-BBB0-5E6C376FA467}" dt="2018-05-02T18:56:40.655" v="226" actId="2696"/>
        <pc:sldMkLst>
          <pc:docMk/>
          <pc:sldMk cId="343362182" sldId="284"/>
        </pc:sldMkLst>
      </pc:sldChg>
      <pc:sldChg chg="add">
        <pc:chgData name="Patricia Marcolla" userId="0e3e2af8-8eea-450d-9c20-20c81c0ceb5c" providerId="ADAL" clId="{EE61A8DB-CFCA-2040-BBB0-5E6C376FA467}" dt="2018-05-02T18:56:44.238" v="227" actId="2696"/>
        <pc:sldMkLst>
          <pc:docMk/>
          <pc:sldMk cId="3641477484" sldId="285"/>
        </pc:sldMkLst>
      </pc:sldChg>
      <pc:sldChg chg="add">
        <pc:chgData name="Patricia Marcolla" userId="0e3e2af8-8eea-450d-9c20-20c81c0ceb5c" providerId="ADAL" clId="{EE61A8DB-CFCA-2040-BBB0-5E6C376FA467}" dt="2018-05-02T18:56:51.638" v="229" actId="2696"/>
        <pc:sldMkLst>
          <pc:docMk/>
          <pc:sldMk cId="2701600634" sldId="287"/>
        </pc:sldMkLst>
      </pc:sldChg>
      <pc:sldMasterChg chg="modSldLayout">
        <pc:chgData name="Patricia Marcolla" userId="0e3e2af8-8eea-450d-9c20-20c81c0ceb5c" providerId="ADAL" clId="{EE61A8DB-CFCA-2040-BBB0-5E6C376FA467}" dt="2018-05-02T18:53:07.031" v="2" actId="2696"/>
        <pc:sldMasterMkLst>
          <pc:docMk/>
          <pc:sldMasterMk cId="1339037059" sldId="2147483710"/>
        </pc:sldMasterMkLst>
        <pc:sldLayoutChg chg="setBg">
          <pc:chgData name="Patricia Marcolla" userId="0e3e2af8-8eea-450d-9c20-20c81c0ceb5c" providerId="ADAL" clId="{EE61A8DB-CFCA-2040-BBB0-5E6C376FA467}" dt="2018-05-02T18:52:59.239" v="0" actId="2696"/>
          <pc:sldLayoutMkLst>
            <pc:docMk/>
            <pc:sldMasterMk cId="1339037059" sldId="2147483710"/>
            <pc:sldLayoutMk cId="2823981227" sldId="2147483723"/>
          </pc:sldLayoutMkLst>
        </pc:sldLayoutChg>
      </pc:sldMasterChg>
    </pc:docChg>
  </pc:docChgLst>
  <pc:docChgLst>
    <pc:chgData name="Patricia Marcolla" userId="0e3e2af8-8eea-450d-9c20-20c81c0ceb5c" providerId="ADAL" clId="{5DD160ED-ADCE-F54E-BE20-AEFD784FC18F}"/>
    <pc:docChg chg="custSel modSld modMainMaster">
      <pc:chgData name="Patricia Marcolla" userId="0e3e2af8-8eea-450d-9c20-20c81c0ceb5c" providerId="ADAL" clId="{5DD160ED-ADCE-F54E-BE20-AEFD784FC18F}" dt="2018-05-25T15:23:33.516" v="14" actId="2696"/>
      <pc:docMkLst>
        <pc:docMk/>
      </pc:docMkLst>
      <pc:sldChg chg="addSp delSp modSp">
        <pc:chgData name="Patricia Marcolla" userId="0e3e2af8-8eea-450d-9c20-20c81c0ceb5c" providerId="ADAL" clId="{5DD160ED-ADCE-F54E-BE20-AEFD784FC18F}" dt="2018-05-25T15:22:58.371" v="8" actId="2696"/>
        <pc:sldMkLst>
          <pc:docMk/>
          <pc:sldMk cId="1010170690" sldId="282"/>
        </pc:sldMkLst>
        <pc:spChg chg="add mod">
          <ac:chgData name="Patricia Marcolla" userId="0e3e2af8-8eea-450d-9c20-20c81c0ceb5c" providerId="ADAL" clId="{5DD160ED-ADCE-F54E-BE20-AEFD784FC18F}" dt="2018-05-25T15:22:58.371" v="8" actId="2696"/>
          <ac:spMkLst>
            <pc:docMk/>
            <pc:sldMk cId="1010170690" sldId="282"/>
            <ac:spMk id="2" creationId="{C0EB0313-C7B6-9148-9DA2-A7940992BCDE}"/>
          </ac:spMkLst>
        </pc:spChg>
        <pc:spChg chg="add mod">
          <ac:chgData name="Patricia Marcolla" userId="0e3e2af8-8eea-450d-9c20-20c81c0ceb5c" providerId="ADAL" clId="{5DD160ED-ADCE-F54E-BE20-AEFD784FC18F}" dt="2018-05-25T15:22:58.371" v="8" actId="2696"/>
          <ac:spMkLst>
            <pc:docMk/>
            <pc:sldMk cId="1010170690" sldId="282"/>
            <ac:spMk id="3" creationId="{0F162505-DBB3-1849-AB5D-BE5B413AA1EB}"/>
          </ac:spMkLst>
        </pc:spChg>
        <pc:spChg chg="del">
          <ac:chgData name="Patricia Marcolla" userId="0e3e2af8-8eea-450d-9c20-20c81c0ceb5c" providerId="ADAL" clId="{5DD160ED-ADCE-F54E-BE20-AEFD784FC18F}" dt="2018-05-25T15:22:58.371" v="8" actId="2696"/>
          <ac:spMkLst>
            <pc:docMk/>
            <pc:sldMk cId="1010170690" sldId="282"/>
            <ac:spMk id="8" creationId="{00000000-0000-0000-0000-000000000000}"/>
          </ac:spMkLst>
        </pc:spChg>
        <pc:spChg chg="del">
          <ac:chgData name="Patricia Marcolla" userId="0e3e2af8-8eea-450d-9c20-20c81c0ceb5c" providerId="ADAL" clId="{5DD160ED-ADCE-F54E-BE20-AEFD784FC18F}" dt="2018-05-25T15:22:58.371" v="8" actId="2696"/>
          <ac:spMkLst>
            <pc:docMk/>
            <pc:sldMk cId="1010170690" sldId="282"/>
            <ac:spMk id="9" creationId="{00000000-0000-0000-0000-000000000000}"/>
          </ac:spMkLst>
        </pc:spChg>
        <pc:spChg chg="del">
          <ac:chgData name="Patricia Marcolla" userId="0e3e2af8-8eea-450d-9c20-20c81c0ceb5c" providerId="ADAL" clId="{5DD160ED-ADCE-F54E-BE20-AEFD784FC18F}" dt="2018-05-25T15:22:58.371" v="8" actId="2696"/>
          <ac:spMkLst>
            <pc:docMk/>
            <pc:sldMk cId="1010170690" sldId="282"/>
            <ac:spMk id="10" creationId="{00000000-0000-0000-0000-000000000000}"/>
          </ac:spMkLst>
        </pc:spChg>
      </pc:sldChg>
      <pc:sldMasterChg chg="delSldLayout modSldLayout">
        <pc:chgData name="Patricia Marcolla" userId="0e3e2af8-8eea-450d-9c20-20c81c0ceb5c" providerId="ADAL" clId="{5DD160ED-ADCE-F54E-BE20-AEFD784FC18F}" dt="2018-05-25T15:23:33.516" v="14" actId="2696"/>
        <pc:sldMasterMkLst>
          <pc:docMk/>
          <pc:sldMasterMk cId="985001291" sldId="2147483648"/>
        </pc:sldMasterMkLst>
        <pc:sldLayoutChg chg="delSp del">
          <pc:chgData name="Patricia Marcolla" userId="0e3e2af8-8eea-450d-9c20-20c81c0ceb5c" providerId="ADAL" clId="{5DD160ED-ADCE-F54E-BE20-AEFD784FC18F}" dt="2018-05-25T15:23:21.626" v="12" actId="2696"/>
          <pc:sldLayoutMkLst>
            <pc:docMk/>
            <pc:sldMasterMk cId="985001291" sldId="2147483648"/>
            <pc:sldLayoutMk cId="0" sldId="2147483654"/>
          </pc:sldLayoutMkLst>
          <pc:spChg chg="del">
            <ac:chgData name="Patricia Marcolla" userId="0e3e2af8-8eea-450d-9c20-20c81c0ceb5c" providerId="ADAL" clId="{5DD160ED-ADCE-F54E-BE20-AEFD784FC18F}" dt="2018-05-25T15:23:18.503" v="11" actId="478"/>
            <ac:spMkLst>
              <pc:docMk/>
              <pc:sldMasterMk cId="985001291" sldId="2147483648"/>
              <pc:sldLayoutMk cId="0" sldId="2147483654"/>
              <ac:spMk id="9" creationId="{3D1C0710-76AA-41FE-A054-ECAFC4489464}"/>
            </ac:spMkLst>
          </pc:spChg>
          <pc:spChg chg="del">
            <ac:chgData name="Patricia Marcolla" userId="0e3e2af8-8eea-450d-9c20-20c81c0ceb5c" providerId="ADAL" clId="{5DD160ED-ADCE-F54E-BE20-AEFD784FC18F}" dt="2018-05-25T15:23:18.503" v="11" actId="478"/>
            <ac:spMkLst>
              <pc:docMk/>
              <pc:sldMasterMk cId="985001291" sldId="2147483648"/>
              <pc:sldLayoutMk cId="0" sldId="2147483654"/>
              <ac:spMk id="10" creationId="{564E21FC-9DE2-40A7-A77F-C8A63B1E222D}"/>
            </ac:spMkLst>
          </pc:spChg>
          <pc:spChg chg="del">
            <ac:chgData name="Patricia Marcolla" userId="0e3e2af8-8eea-450d-9c20-20c81c0ceb5c" providerId="ADAL" clId="{5DD160ED-ADCE-F54E-BE20-AEFD784FC18F}" dt="2018-05-25T15:23:18.503" v="11" actId="478"/>
            <ac:spMkLst>
              <pc:docMk/>
              <pc:sldMasterMk cId="985001291" sldId="2147483648"/>
              <pc:sldLayoutMk cId="0" sldId="2147483654"/>
              <ac:spMk id="11" creationId="{0DF8A114-33DB-4DC1-A2D2-1690FF1D4BB8}"/>
            </ac:spMkLst>
          </pc:spChg>
          <pc:spChg chg="del">
            <ac:chgData name="Patricia Marcolla" userId="0e3e2af8-8eea-450d-9c20-20c81c0ceb5c" providerId="ADAL" clId="{5DD160ED-ADCE-F54E-BE20-AEFD784FC18F}" dt="2018-05-25T15:23:18.503" v="11" actId="478"/>
            <ac:spMkLst>
              <pc:docMk/>
              <pc:sldMasterMk cId="985001291" sldId="2147483648"/>
              <pc:sldLayoutMk cId="0" sldId="2147483654"/>
              <ac:spMk id="12" creationId="{8271492F-190F-40CA-B73D-59925563D12C}"/>
            </ac:spMkLst>
          </pc:spChg>
          <pc:spChg chg="del">
            <ac:chgData name="Patricia Marcolla" userId="0e3e2af8-8eea-450d-9c20-20c81c0ceb5c" providerId="ADAL" clId="{5DD160ED-ADCE-F54E-BE20-AEFD784FC18F}" dt="2018-05-25T15:23:18.503" v="11" actId="478"/>
            <ac:spMkLst>
              <pc:docMk/>
              <pc:sldMasterMk cId="985001291" sldId="2147483648"/>
              <pc:sldLayoutMk cId="0" sldId="2147483654"/>
              <ac:spMk id="13" creationId="{0DF8A114-33DB-4DC1-A2D2-1690FF1D4BB8}"/>
            </ac:spMkLst>
          </pc:spChg>
          <pc:spChg chg="del">
            <ac:chgData name="Patricia Marcolla" userId="0e3e2af8-8eea-450d-9c20-20c81c0ceb5c" providerId="ADAL" clId="{5DD160ED-ADCE-F54E-BE20-AEFD784FC18F}" dt="2018-05-25T15:23:18.503" v="11" actId="478"/>
            <ac:spMkLst>
              <pc:docMk/>
              <pc:sldMasterMk cId="985001291" sldId="2147483648"/>
              <pc:sldLayoutMk cId="0" sldId="2147483654"/>
              <ac:spMk id="14" creationId="{0DF8A114-33DB-4DC1-A2D2-1690FF1D4BB8}"/>
            </ac:spMkLst>
          </pc:spChg>
          <pc:spChg chg="del">
            <ac:chgData name="Patricia Marcolla" userId="0e3e2af8-8eea-450d-9c20-20c81c0ceb5c" providerId="ADAL" clId="{5DD160ED-ADCE-F54E-BE20-AEFD784FC18F}" dt="2018-05-25T15:23:18.503" v="11" actId="478"/>
            <ac:spMkLst>
              <pc:docMk/>
              <pc:sldMasterMk cId="985001291" sldId="2147483648"/>
              <pc:sldLayoutMk cId="0" sldId="2147483654"/>
              <ac:spMk id="15" creationId="{AB1594ED-5839-44FF-BAF9-93C6F4994923}"/>
            </ac:spMkLst>
          </pc:spChg>
          <pc:spChg chg="del">
            <ac:chgData name="Patricia Marcolla" userId="0e3e2af8-8eea-450d-9c20-20c81c0ceb5c" providerId="ADAL" clId="{5DD160ED-ADCE-F54E-BE20-AEFD784FC18F}" dt="2018-05-25T15:23:18.503" v="11" actId="478"/>
            <ac:spMkLst>
              <pc:docMk/>
              <pc:sldMasterMk cId="985001291" sldId="2147483648"/>
              <pc:sldLayoutMk cId="0" sldId="2147483654"/>
              <ac:spMk id="16" creationId="{00000000-0000-0000-0000-000000000000}"/>
            </ac:spMkLst>
          </pc:spChg>
          <pc:spChg chg="del">
            <ac:chgData name="Patricia Marcolla" userId="0e3e2af8-8eea-450d-9c20-20c81c0ceb5c" providerId="ADAL" clId="{5DD160ED-ADCE-F54E-BE20-AEFD784FC18F}" dt="2018-05-25T15:23:18.503" v="11" actId="478"/>
            <ac:spMkLst>
              <pc:docMk/>
              <pc:sldMasterMk cId="985001291" sldId="2147483648"/>
              <pc:sldLayoutMk cId="0" sldId="2147483654"/>
              <ac:spMk id="25" creationId="{0DF8A114-33DB-4DC1-A2D2-1690FF1D4BB8}"/>
            </ac:spMkLst>
          </pc:spChg>
          <pc:picChg chg="del">
            <ac:chgData name="Patricia Marcolla" userId="0e3e2af8-8eea-450d-9c20-20c81c0ceb5c" providerId="ADAL" clId="{5DD160ED-ADCE-F54E-BE20-AEFD784FC18F}" dt="2018-05-25T15:23:18.503" v="11" actId="478"/>
            <ac:picMkLst>
              <pc:docMk/>
              <pc:sldMasterMk cId="985001291" sldId="2147483648"/>
              <pc:sldLayoutMk cId="0" sldId="2147483654"/>
              <ac:picMk id="2" creationId="{00000000-0000-0000-0000-000000000000}"/>
            </ac:picMkLst>
          </pc:picChg>
          <pc:picChg chg="del">
            <ac:chgData name="Patricia Marcolla" userId="0e3e2af8-8eea-450d-9c20-20c81c0ceb5c" providerId="ADAL" clId="{5DD160ED-ADCE-F54E-BE20-AEFD784FC18F}" dt="2018-05-25T15:23:18.503" v="11" actId="478"/>
            <ac:picMkLst>
              <pc:docMk/>
              <pc:sldMasterMk cId="985001291" sldId="2147483648"/>
              <pc:sldLayoutMk cId="0" sldId="2147483654"/>
              <ac:picMk id="7" creationId="{00000000-0000-0000-0000-000000000000}"/>
            </ac:picMkLst>
          </pc:picChg>
          <pc:picChg chg="del">
            <ac:chgData name="Patricia Marcolla" userId="0e3e2af8-8eea-450d-9c20-20c81c0ceb5c" providerId="ADAL" clId="{5DD160ED-ADCE-F54E-BE20-AEFD784FC18F}" dt="2018-05-25T15:23:18.503" v="11" actId="478"/>
            <ac:picMkLst>
              <pc:docMk/>
              <pc:sldMasterMk cId="985001291" sldId="2147483648"/>
              <pc:sldLayoutMk cId="0" sldId="2147483654"/>
              <ac:picMk id="17" creationId="{00000000-0000-0000-0000-000000000000}"/>
            </ac:picMkLst>
          </pc:picChg>
          <pc:picChg chg="del">
            <ac:chgData name="Patricia Marcolla" userId="0e3e2af8-8eea-450d-9c20-20c81c0ceb5c" providerId="ADAL" clId="{5DD160ED-ADCE-F54E-BE20-AEFD784FC18F}" dt="2018-05-25T15:23:18.503" v="11" actId="478"/>
            <ac:picMkLst>
              <pc:docMk/>
              <pc:sldMasterMk cId="985001291" sldId="2147483648"/>
              <pc:sldLayoutMk cId="0" sldId="2147483654"/>
              <ac:picMk id="18" creationId="{00000000-0000-0000-0000-000000000000}"/>
            </ac:picMkLst>
          </pc:picChg>
          <pc:picChg chg="del">
            <ac:chgData name="Patricia Marcolla" userId="0e3e2af8-8eea-450d-9c20-20c81c0ceb5c" providerId="ADAL" clId="{5DD160ED-ADCE-F54E-BE20-AEFD784FC18F}" dt="2018-05-25T15:23:18.503" v="11" actId="478"/>
            <ac:picMkLst>
              <pc:docMk/>
              <pc:sldMasterMk cId="985001291" sldId="2147483648"/>
              <pc:sldLayoutMk cId="0" sldId="2147483654"/>
              <ac:picMk id="20" creationId="{00000000-0000-0000-0000-000000000000}"/>
            </ac:picMkLst>
          </pc:picChg>
          <pc:picChg chg="del">
            <ac:chgData name="Patricia Marcolla" userId="0e3e2af8-8eea-450d-9c20-20c81c0ceb5c" providerId="ADAL" clId="{5DD160ED-ADCE-F54E-BE20-AEFD784FC18F}" dt="2018-05-25T15:23:18.503" v="11" actId="478"/>
            <ac:picMkLst>
              <pc:docMk/>
              <pc:sldMasterMk cId="985001291" sldId="2147483648"/>
              <pc:sldLayoutMk cId="0" sldId="2147483654"/>
              <ac:picMk id="21" creationId="{00000000-0000-0000-0000-000000000000}"/>
            </ac:picMkLst>
          </pc:picChg>
        </pc:sldLayoutChg>
        <pc:sldLayoutChg chg="del">
          <pc:chgData name="Patricia Marcolla" userId="0e3e2af8-8eea-450d-9c20-20c81c0ceb5c" providerId="ADAL" clId="{5DD160ED-ADCE-F54E-BE20-AEFD784FC18F}" dt="2018-05-25T15:23:33.516" v="14" actId="2696"/>
          <pc:sldLayoutMkLst>
            <pc:docMk/>
            <pc:sldMasterMk cId="985001291" sldId="2147483648"/>
            <pc:sldLayoutMk cId="0" sldId="2147483674"/>
          </pc:sldLayoutMkLst>
        </pc:sldLayoutChg>
        <pc:sldLayoutChg chg="del">
          <pc:chgData name="Patricia Marcolla" userId="0e3e2af8-8eea-450d-9c20-20c81c0ceb5c" providerId="ADAL" clId="{5DD160ED-ADCE-F54E-BE20-AEFD784FC18F}" dt="2018-05-25T15:22:15.844" v="3" actId="2696"/>
          <pc:sldLayoutMkLst>
            <pc:docMk/>
            <pc:sldMasterMk cId="985001291" sldId="2147483648"/>
            <pc:sldLayoutMk cId="0" sldId="2147483686"/>
          </pc:sldLayoutMkLst>
        </pc:sldLayoutChg>
        <pc:sldLayoutChg chg="del">
          <pc:chgData name="Patricia Marcolla" userId="0e3e2af8-8eea-450d-9c20-20c81c0ceb5c" providerId="ADAL" clId="{5DD160ED-ADCE-F54E-BE20-AEFD784FC18F}" dt="2018-05-25T15:21:59.782" v="0" actId="2696"/>
          <pc:sldLayoutMkLst>
            <pc:docMk/>
            <pc:sldMasterMk cId="985001291" sldId="2147483648"/>
            <pc:sldLayoutMk cId="0" sldId="2147483687"/>
          </pc:sldLayoutMkLst>
        </pc:sldLayoutChg>
        <pc:sldLayoutChg chg="del">
          <pc:chgData name="Patricia Marcolla" userId="0e3e2af8-8eea-450d-9c20-20c81c0ceb5c" providerId="ADAL" clId="{5DD160ED-ADCE-F54E-BE20-AEFD784FC18F}" dt="2018-05-25T15:22:14.013" v="2" actId="2696"/>
          <pc:sldLayoutMkLst>
            <pc:docMk/>
            <pc:sldMasterMk cId="985001291" sldId="2147483648"/>
            <pc:sldLayoutMk cId="0" sldId="2147483689"/>
          </pc:sldLayoutMkLst>
        </pc:sldLayoutChg>
        <pc:sldLayoutChg chg="del">
          <pc:chgData name="Patricia Marcolla" userId="0e3e2af8-8eea-450d-9c20-20c81c0ceb5c" providerId="ADAL" clId="{5DD160ED-ADCE-F54E-BE20-AEFD784FC18F}" dt="2018-05-25T15:22:00.503" v="1" actId="2696"/>
          <pc:sldLayoutMkLst>
            <pc:docMk/>
            <pc:sldMasterMk cId="985001291" sldId="2147483648"/>
            <pc:sldLayoutMk cId="0" sldId="2147483690"/>
          </pc:sldLayoutMkLst>
        </pc:sldLayoutChg>
        <pc:sldLayoutChg chg="del">
          <pc:chgData name="Patricia Marcolla" userId="0e3e2af8-8eea-450d-9c20-20c81c0ceb5c" providerId="ADAL" clId="{5DD160ED-ADCE-F54E-BE20-AEFD784FC18F}" dt="2018-05-25T15:23:24.427" v="13" actId="2696"/>
          <pc:sldLayoutMkLst>
            <pc:docMk/>
            <pc:sldMasterMk cId="985001291" sldId="2147483648"/>
            <pc:sldLayoutMk cId="670868954" sldId="2147483697"/>
          </pc:sldLayoutMkLst>
        </pc:sldLayoutChg>
      </pc:sldMasterChg>
      <pc:sldMasterChg chg="delSldLayout">
        <pc:chgData name="Patricia Marcolla" userId="0e3e2af8-8eea-450d-9c20-20c81c0ceb5c" providerId="ADAL" clId="{5DD160ED-ADCE-F54E-BE20-AEFD784FC18F}" dt="2018-05-25T15:23:10.301" v="10" actId="2696"/>
        <pc:sldMasterMkLst>
          <pc:docMk/>
          <pc:sldMasterMk cId="1339037059" sldId="2147483710"/>
        </pc:sldMasterMkLst>
        <pc:sldLayoutChg chg="del">
          <pc:chgData name="Patricia Marcolla" userId="0e3e2af8-8eea-450d-9c20-20c81c0ceb5c" providerId="ADAL" clId="{5DD160ED-ADCE-F54E-BE20-AEFD784FC18F}" dt="2018-05-25T15:22:21.609" v="5" actId="2696"/>
          <pc:sldLayoutMkLst>
            <pc:docMk/>
            <pc:sldMasterMk cId="1339037059" sldId="2147483710"/>
            <pc:sldLayoutMk cId="0" sldId="2147483717"/>
          </pc:sldLayoutMkLst>
        </pc:sldLayoutChg>
        <pc:sldLayoutChg chg="del">
          <pc:chgData name="Patricia Marcolla" userId="0e3e2af8-8eea-450d-9c20-20c81c0ceb5c" providerId="ADAL" clId="{5DD160ED-ADCE-F54E-BE20-AEFD784FC18F}" dt="2018-05-25T15:22:20.890" v="4" actId="2696"/>
          <pc:sldLayoutMkLst>
            <pc:docMk/>
            <pc:sldMasterMk cId="1339037059" sldId="2147483710"/>
            <pc:sldLayoutMk cId="0" sldId="2147483720"/>
          </pc:sldLayoutMkLst>
        </pc:sldLayoutChg>
        <pc:sldLayoutChg chg="del">
          <pc:chgData name="Patricia Marcolla" userId="0e3e2af8-8eea-450d-9c20-20c81c0ceb5c" providerId="ADAL" clId="{5DD160ED-ADCE-F54E-BE20-AEFD784FC18F}" dt="2018-05-25T15:22:34.214" v="7" actId="2696"/>
          <pc:sldLayoutMkLst>
            <pc:docMk/>
            <pc:sldMasterMk cId="1339037059" sldId="2147483710"/>
            <pc:sldLayoutMk cId="0" sldId="2147483721"/>
          </pc:sldLayoutMkLst>
        </pc:sldLayoutChg>
        <pc:sldLayoutChg chg="del">
          <pc:chgData name="Patricia Marcolla" userId="0e3e2af8-8eea-450d-9c20-20c81c0ceb5c" providerId="ADAL" clId="{5DD160ED-ADCE-F54E-BE20-AEFD784FC18F}" dt="2018-05-25T15:23:05.398" v="9" actId="2696"/>
          <pc:sldLayoutMkLst>
            <pc:docMk/>
            <pc:sldMasterMk cId="1339037059" sldId="2147483710"/>
            <pc:sldLayoutMk cId="0" sldId="2147483722"/>
          </pc:sldLayoutMkLst>
        </pc:sldLayoutChg>
        <pc:sldLayoutChg chg="del">
          <pc:chgData name="Patricia Marcolla" userId="0e3e2af8-8eea-450d-9c20-20c81c0ceb5c" providerId="ADAL" clId="{5DD160ED-ADCE-F54E-BE20-AEFD784FC18F}" dt="2018-05-25T15:23:10.301" v="10" actId="2696"/>
          <pc:sldLayoutMkLst>
            <pc:docMk/>
            <pc:sldMasterMk cId="1339037059" sldId="2147483710"/>
            <pc:sldLayoutMk cId="3433805558" sldId="2147483724"/>
          </pc:sldLayoutMkLst>
        </pc:sldLayoutChg>
        <pc:sldLayoutChg chg="del">
          <pc:chgData name="Patricia Marcolla" userId="0e3e2af8-8eea-450d-9c20-20c81c0ceb5c" providerId="ADAL" clId="{5DD160ED-ADCE-F54E-BE20-AEFD784FC18F}" dt="2018-05-25T15:22:26.788" v="6" actId="2696"/>
          <pc:sldLayoutMkLst>
            <pc:docMk/>
            <pc:sldMasterMk cId="1339037059" sldId="2147483710"/>
            <pc:sldLayoutMk cId="3985867811" sldId="214748372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FCAB0-1B99-9F47-9189-1EF0C71AD1E4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F704C-D0B7-894B-8CD1-58BBB79F1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0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F704C-D0B7-894B-8CD1-58BBB79F11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45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86C8-8B06-4894-A536-B0A4D654C20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682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F704C-D0B7-894B-8CD1-58BBB79F11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98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86C8-8B06-4894-A536-B0A4D654C20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089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F704C-D0B7-894B-8CD1-58BBB79F11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3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86C8-8B06-4894-A536-B0A4D654C20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560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86C8-8B06-4894-A536-B0A4D654C20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915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86C8-8B06-4894-A536-B0A4D654C20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34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F704C-D0B7-894B-8CD1-58BBB79F11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6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86C8-8B06-4894-A536-B0A4D654C20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58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F704C-D0B7-894B-8CD1-58BBB79F11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9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86C8-8B06-4894-A536-B0A4D654C20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787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86C8-8B06-4894-A536-B0A4D654C20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082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86C8-8B06-4894-A536-B0A4D654C20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83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F704C-D0B7-894B-8CD1-58BBB79F11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95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86C8-8B06-4894-A536-B0A4D654C20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91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tform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945120"/>
            <a:ext cx="9282545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500" y="4427501"/>
            <a:ext cx="9144000" cy="30949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4843647"/>
            <a:ext cx="3870325" cy="24130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enter date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17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571500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4.0 Platforms</a:t>
            </a:r>
          </a:p>
        </p:txBody>
      </p:sp>
    </p:spTree>
    <p:extLst>
      <p:ext uri="{BB962C8B-B14F-4D97-AF65-F5344CB8AC3E}">
        <p14:creationId xmlns:p14="http://schemas.microsoft.com/office/powerpoint/2010/main" val="2112746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xploration &amp; Field Dev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230880" y="4277946"/>
            <a:ext cx="8518208" cy="1125328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conven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230880" y="4277946"/>
            <a:ext cx="8518208" cy="1125328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Exploration &amp; Field Dev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230880" y="4277946"/>
            <a:ext cx="8518208" cy="1125328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839" y="0"/>
            <a:ext cx="2495372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55371" y="3464874"/>
            <a:ext cx="6752215" cy="1517484"/>
          </a:xfrm>
        </p:spPr>
        <p:txBody>
          <a:bodyPr/>
          <a:lstStyle>
            <a:lvl1pPr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4298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184217" y="3790"/>
            <a:ext cx="4393574" cy="6854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55371" y="3464874"/>
            <a:ext cx="6752215" cy="1517484"/>
          </a:xfrm>
        </p:spPr>
        <p:txBody>
          <a:bodyPr/>
          <a:lstStyle>
            <a:lvl1pPr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0131535" cy="449338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33500"/>
            <a:ext cx="10131536" cy="4508501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/>
            </a:lvl1pPr>
            <a:lvl2pPr>
              <a:lnSpc>
                <a:spcPts val="2360"/>
              </a:lnSpc>
              <a:defRPr sz="2000"/>
            </a:lvl2pPr>
            <a:lvl3pPr>
              <a:lnSpc>
                <a:spcPts val="2360"/>
              </a:lnSpc>
              <a:defRPr sz="2000"/>
            </a:lvl3pPr>
            <a:lvl4pPr>
              <a:lnSpc>
                <a:spcPts val="2360"/>
              </a:lnSpc>
              <a:defRPr sz="2000"/>
            </a:lvl4pPr>
            <a:lvl5pPr>
              <a:lnSpc>
                <a:spcPts val="236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0186507" cy="470214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3" y="1333500"/>
            <a:ext cx="10186507" cy="4508499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/>
            </a:lvl1pPr>
            <a:lvl2pPr>
              <a:lnSpc>
                <a:spcPts val="2360"/>
              </a:lnSpc>
              <a:defRPr sz="2000"/>
            </a:lvl2pPr>
            <a:lvl3pPr>
              <a:lnSpc>
                <a:spcPts val="2360"/>
              </a:lnSpc>
              <a:defRPr sz="2000"/>
            </a:lvl3pPr>
            <a:lvl4pPr>
              <a:lnSpc>
                <a:spcPts val="2360"/>
              </a:lnSpc>
              <a:defRPr sz="2000"/>
            </a:lvl4pPr>
            <a:lvl5pPr>
              <a:lnSpc>
                <a:spcPts val="236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1089" y="364516"/>
            <a:ext cx="1003109" cy="10031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&amp;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0231123" cy="449338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3" y="1333500"/>
            <a:ext cx="10231123" cy="4508500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/>
            </a:lvl1pPr>
            <a:lvl2pPr>
              <a:lnSpc>
                <a:spcPts val="2360"/>
              </a:lnSpc>
              <a:defRPr sz="2000"/>
            </a:lvl2pPr>
            <a:lvl3pPr>
              <a:lnSpc>
                <a:spcPts val="2360"/>
              </a:lnSpc>
              <a:defRPr sz="2000"/>
            </a:lvl3pPr>
            <a:lvl4pPr>
              <a:lnSpc>
                <a:spcPts val="2360"/>
              </a:lnSpc>
              <a:defRPr sz="2000"/>
            </a:lvl4pPr>
            <a:lvl5pPr>
              <a:lnSpc>
                <a:spcPts val="236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&amp;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0267337" cy="449338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33500"/>
            <a:ext cx="10267336" cy="4508501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/>
            </a:lvl1pPr>
            <a:lvl2pPr>
              <a:lnSpc>
                <a:spcPts val="2360"/>
              </a:lnSpc>
              <a:defRPr sz="2000"/>
            </a:lvl2pPr>
            <a:lvl3pPr>
              <a:lnSpc>
                <a:spcPts val="2360"/>
              </a:lnSpc>
              <a:defRPr sz="2000"/>
            </a:lvl3pPr>
            <a:lvl4pPr>
              <a:lnSpc>
                <a:spcPts val="2360"/>
              </a:lnSpc>
              <a:defRPr sz="2000"/>
            </a:lvl4pPr>
            <a:lvl5pPr>
              <a:lnSpc>
                <a:spcPts val="236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42913" y="457199"/>
            <a:ext cx="11306175" cy="457201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42913" y="1333500"/>
            <a:ext cx="10784587" cy="4508500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/>
            </a:lvl1pPr>
            <a:lvl2pPr>
              <a:lnSpc>
                <a:spcPts val="2360"/>
              </a:lnSpc>
              <a:defRPr sz="2000"/>
            </a:lvl2pPr>
            <a:lvl3pPr>
              <a:lnSpc>
                <a:spcPts val="2360"/>
              </a:lnSpc>
              <a:defRPr sz="2000"/>
            </a:lvl3pPr>
            <a:lvl4pPr>
              <a:lnSpc>
                <a:spcPts val="2360"/>
              </a:lnSpc>
              <a:defRPr sz="2000"/>
            </a:lvl4pPr>
            <a:lvl5pPr>
              <a:lnSpc>
                <a:spcPts val="236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2768" y="330368"/>
            <a:ext cx="553856" cy="553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2768" y="975676"/>
            <a:ext cx="553856" cy="5538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22769" y="1620984"/>
            <a:ext cx="553855" cy="5538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22768" y="2266292"/>
            <a:ext cx="553856" cy="55385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&amp; Content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0167749" cy="449337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3" y="1333500"/>
            <a:ext cx="10167749" cy="4508500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&amp; Content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5" cy="4572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33500"/>
            <a:ext cx="11434762" cy="4508500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/>
            </a:lvl1pPr>
            <a:lvl2pPr>
              <a:lnSpc>
                <a:spcPts val="2360"/>
              </a:lnSpc>
              <a:defRPr sz="2000"/>
            </a:lvl2pPr>
            <a:lvl3pPr>
              <a:lnSpc>
                <a:spcPts val="2360"/>
              </a:lnSpc>
              <a:defRPr sz="2000"/>
            </a:lvl3pPr>
            <a:lvl4pPr>
              <a:lnSpc>
                <a:spcPts val="2360"/>
              </a:lnSpc>
              <a:defRPr sz="2000"/>
            </a:lvl4pPr>
            <a:lvl5pPr>
              <a:lnSpc>
                <a:spcPts val="236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5" cy="45720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chnology Organ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10800000">
            <a:off x="-2" y="-3"/>
            <a:ext cx="12192001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944" y="2727878"/>
            <a:ext cx="5025333" cy="2387600"/>
          </a:xfrm>
        </p:spPr>
        <p:txBody>
          <a:bodyPr anchor="b"/>
          <a:lstStyle>
            <a:lvl1pPr algn="l">
              <a:defRPr sz="60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TECHNOLOGY ORGANIZATION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2944" y="5141116"/>
            <a:ext cx="5358619" cy="30949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Presenter’s name and date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731" y="6012787"/>
            <a:ext cx="1986058" cy="44464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36733" cy="4939469"/>
          </a:xfrm>
          <a:prstGeom prst="rect">
            <a:avLst/>
          </a:prstGeom>
          <a:solidFill>
            <a:srgbClr val="019FC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45294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4.0 Platforms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ital Techn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10800000">
            <a:off x="0" y="17654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85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48985" y="2690438"/>
            <a:ext cx="5025333" cy="2387600"/>
          </a:xfrm>
        </p:spPr>
        <p:txBody>
          <a:bodyPr anchor="b"/>
          <a:lstStyle>
            <a:lvl1pPr algn="l">
              <a:defRPr sz="54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DIGITAL TECHNLOGY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Technology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1876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1"/>
          <p:cNvSpPr>
            <a:spLocks noGrp="1"/>
          </p:cNvSpPr>
          <p:nvPr>
            <p:ph type="ctrTitle" hasCustomPrompt="1"/>
          </p:nvPr>
        </p:nvSpPr>
        <p:spPr>
          <a:xfrm>
            <a:off x="451876" y="2690438"/>
            <a:ext cx="5025333" cy="2387600"/>
          </a:xfrm>
        </p:spPr>
        <p:txBody>
          <a:bodyPr anchor="b"/>
          <a:lstStyle>
            <a:lvl1pPr algn="l">
              <a:defRPr sz="54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ENGINEERING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rot="10800000">
            <a:off x="-4" y="-6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75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448975" y="2690438"/>
            <a:ext cx="5025333" cy="2387600"/>
          </a:xfrm>
        </p:spPr>
        <p:txBody>
          <a:bodyPr anchor="b"/>
          <a:lstStyle>
            <a:lvl1pPr algn="l">
              <a:defRPr sz="5400" b="1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MANUFACTURING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Technology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rot="10800000">
            <a:off x="-4" y="-6"/>
            <a:ext cx="7545939" cy="685800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70000">
                <a:schemeClr val="accent5">
                  <a:lumMod val="50000"/>
                  <a:alpha val="0"/>
                </a:schemeClr>
              </a:gs>
            </a:gsLst>
            <a:lin ang="10800000" scaled="0"/>
          </a:gradFill>
          <a:ln w="101600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48979" y="2698984"/>
            <a:ext cx="5025333" cy="2387600"/>
          </a:xfrm>
        </p:spPr>
        <p:txBody>
          <a:bodyPr anchor="b"/>
          <a:lstStyle>
            <a:lvl1pPr algn="l">
              <a:defRPr sz="5400" b="1" baseline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/>
              <a:t>TECHNOLOGY LIFECYCLE MANAGEMENT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8979" y="5078038"/>
            <a:ext cx="7066833" cy="763962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Technology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chnology Comm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4"/>
            <a:ext cx="11306175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echnology Comm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1324"/>
            <a:ext cx="11306175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1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echnology common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4" y="441325"/>
            <a:ext cx="11306174" cy="473075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41438"/>
            <a:ext cx="11306174" cy="4500562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1"/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1"/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1"/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45279" cy="493092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accent2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&amp; Content 2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0154341" cy="462053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3" y="1333500"/>
            <a:ext cx="10154341" cy="4508500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1089" y="364516"/>
            <a:ext cx="1003109" cy="10031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&amp; Content 3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4" y="457200"/>
            <a:ext cx="10113427" cy="449337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4" y="1333500"/>
            <a:ext cx="10113427" cy="4508500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&amp; Content 4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4" y="457200"/>
            <a:ext cx="10140588" cy="449337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3" y="1333500"/>
            <a:ext cx="10140589" cy="4508500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1088" y="364515"/>
            <a:ext cx="1003110" cy="10031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Content and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42914" y="457200"/>
            <a:ext cx="10656636" cy="4572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42914" y="1333500"/>
            <a:ext cx="10656635" cy="4245045"/>
          </a:xfrm>
          <a:noFill/>
        </p:spPr>
        <p:txBody>
          <a:bodyPr>
            <a:noAutofit/>
          </a:bodyPr>
          <a:lstStyle>
            <a:lvl1pPr>
              <a:lnSpc>
                <a:spcPts val="2360"/>
              </a:lnSpc>
              <a:defRPr sz="2400">
                <a:solidFill>
                  <a:schemeClr val="bg2"/>
                </a:solidFill>
              </a:defRPr>
            </a:lvl1pPr>
            <a:lvl2pPr>
              <a:lnSpc>
                <a:spcPts val="2360"/>
              </a:lnSpc>
              <a:defRPr sz="2000">
                <a:solidFill>
                  <a:schemeClr val="bg2"/>
                </a:solidFill>
              </a:defRPr>
            </a:lvl2pPr>
            <a:lvl3pPr>
              <a:lnSpc>
                <a:spcPts val="2360"/>
              </a:lnSpc>
              <a:defRPr sz="2000">
                <a:solidFill>
                  <a:schemeClr val="bg2"/>
                </a:solidFill>
              </a:defRPr>
            </a:lvl3pPr>
            <a:lvl4pPr>
              <a:lnSpc>
                <a:spcPts val="2360"/>
              </a:lnSpc>
              <a:defRPr sz="2000">
                <a:solidFill>
                  <a:schemeClr val="bg2"/>
                </a:solidFill>
              </a:defRPr>
            </a:lvl4pPr>
            <a:lvl5pPr>
              <a:lnSpc>
                <a:spcPts val="2360"/>
              </a:lnSpc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2768" y="330368"/>
            <a:ext cx="553856" cy="5538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2768" y="975676"/>
            <a:ext cx="553856" cy="5538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22769" y="1620984"/>
            <a:ext cx="553855" cy="5538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22768" y="2266292"/>
            <a:ext cx="553856" cy="5538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838" y="1537"/>
            <a:ext cx="2518161" cy="69206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7"/>
            <a:ext cx="12304295" cy="6921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71" y="3464874"/>
            <a:ext cx="6752215" cy="1517484"/>
          </a:xfrm>
        </p:spPr>
        <p:txBody>
          <a:bodyPr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 NO icons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5" cy="4572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2583"/>
            <a:ext cx="1656241" cy="3708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2914" y="1333500"/>
            <a:ext cx="11306174" cy="450850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ation &amp; Field Dev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230880" y="4277946"/>
            <a:ext cx="8518208" cy="1125328"/>
          </a:xfrm>
          <a:ln>
            <a:noFill/>
          </a:ln>
        </p:spPr>
        <p:txBody>
          <a:bodyPr>
            <a:noAutofit/>
          </a:bodyPr>
          <a:lstStyle>
            <a:lvl1pPr>
              <a:lnSpc>
                <a:spcPts val="1980"/>
              </a:lnSpc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6797962"/>
            <a:ext cx="12192000" cy="69273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3206" y="6243782"/>
            <a:ext cx="1645882" cy="3696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57200"/>
            <a:ext cx="11306173" cy="4572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4" y="1333500"/>
            <a:ext cx="11306174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</a:p>
        </p:txBody>
      </p:sp>
      <p:sp>
        <p:nvSpPr>
          <p:cNvPr id="9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 rot="5400000">
            <a:off x="8562569" y="3336670"/>
            <a:ext cx="6857999" cy="18466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14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4.0 Platforms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1831732991,&quot;Placement&quot;:&quot;Footer&quot;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00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81" r:id="rId3"/>
    <p:sldLayoutId id="2147483683" r:id="rId4"/>
    <p:sldLayoutId id="2147483685" r:id="rId5"/>
    <p:sldLayoutId id="2147483673" r:id="rId6"/>
    <p:sldLayoutId id="2147483667" r:id="rId7"/>
    <p:sldLayoutId id="2147483688" r:id="rId8"/>
    <p:sldLayoutId id="2147483653" r:id="rId9"/>
    <p:sldLayoutId id="2147483677" r:id="rId10"/>
    <p:sldLayoutId id="2147483691" r:id="rId11"/>
    <p:sldLayoutId id="2147483678" r:id="rId12"/>
    <p:sldLayoutId id="2147483657" r:id="rId13"/>
    <p:sldLayoutId id="2147483696" r:id="rId14"/>
    <p:sldLayoutId id="2147483679" r:id="rId15"/>
    <p:sldLayoutId id="2147483680" r:id="rId16"/>
    <p:sldLayoutId id="2147483682" r:id="rId17"/>
    <p:sldLayoutId id="2147483684" r:id="rId18"/>
    <p:sldLayoutId id="2147483659" r:id="rId19"/>
    <p:sldLayoutId id="2147483666" r:id="rId20"/>
    <p:sldLayoutId id="214748365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/>
        <a:buNone/>
        <a:defRPr sz="24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pos="7401" userDrawn="1">
          <p15:clr>
            <a:srgbClr val="F26B43"/>
          </p15:clr>
        </p15:guide>
        <p15:guide id="4" orient="horz" pos="4042" userDrawn="1">
          <p15:clr>
            <a:srgbClr val="F26B43"/>
          </p15:clr>
        </p15:guide>
        <p15:guide id="5" orient="horz" pos="576" userDrawn="1">
          <p15:clr>
            <a:srgbClr val="F26B43"/>
          </p15:clr>
        </p15:guide>
        <p15:guide id="6" orient="horz" pos="840" userDrawn="1">
          <p15:clr>
            <a:srgbClr val="F26B43"/>
          </p15:clr>
        </p15:guide>
        <p15:guide id="7" orient="horz" pos="36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6174" cy="46672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1333500"/>
            <a:ext cx="11306175" cy="450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97" y="6237384"/>
            <a:ext cx="501317" cy="337032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2EE68C56-851D-0E49-A58C-F30516365F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ightsWATCH-Watermark-Text-1234567890">
            <a:extLst>
              <a:ext uri="{FF2B5EF4-FFF2-40B4-BE49-F238E27FC236}">
                <a16:creationId xmlns:a16="http://schemas.microsoft.com/office/drawing/2014/main" id="{65BB43FF-97CB-4F33-8A73-97DF164D21B8}"/>
              </a:ext>
            </a:extLst>
          </p:cNvPr>
          <p:cNvSpPr txBox="1"/>
          <p:nvPr userDrawn="1"/>
        </p:nvSpPr>
        <p:spPr>
          <a:xfrm>
            <a:off x="797934" y="6313567"/>
            <a:ext cx="273194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1200">
                <a:solidFill>
                  <a:schemeClr val="tx1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Schlumberger Technology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89642" y="6297900"/>
            <a:ext cx="0" cy="216000"/>
          </a:xfrm>
          <a:prstGeom prst="line">
            <a:avLst/>
          </a:prstGeom>
          <a:ln w="0">
            <a:solidFill>
              <a:schemeClr val="tx1">
                <a:lumMod val="60000"/>
                <a:lumOff val="40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1831732991,&quot;Placement&quot;:&quot;Footer&quot;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ts val="18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Arial Narrow" charset="0"/>
                <a:cs typeface="Arial Narrow" charset="0"/>
              </a:rPr>
              <a:t>Schlumberger-Private</a:t>
            </a: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3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23" r:id="rId7"/>
    <p:sldLayoutId id="214748371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ts val="2360"/>
        </a:lnSpc>
        <a:spcBef>
          <a:spcPts val="1000"/>
        </a:spcBef>
        <a:buFont typeface="Arial"/>
        <a:buNone/>
        <a:defRPr lang="en-US" sz="24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 smtClean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404813" indent="-176213" algn="l" defTabSz="914400" rtl="0" eaLnBrk="1" latinLnBrk="0" hangingPunct="1">
        <a:lnSpc>
          <a:spcPts val="2360"/>
        </a:lnSpc>
        <a:spcBef>
          <a:spcPts val="500"/>
        </a:spcBef>
        <a:buFont typeface="Arial"/>
        <a:buChar char="•"/>
        <a:tabLst/>
        <a:defRPr lang="en-US" sz="2000" kern="1200" dirty="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pos="7401" userDrawn="1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845" userDrawn="1">
          <p15:clr>
            <a:srgbClr val="F26B43"/>
          </p15:clr>
        </p15:guide>
        <p15:guide id="7" orient="horz" pos="3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FAA3AA2-BA23-934A-94D6-D719A099CE43}"/>
              </a:ext>
            </a:extLst>
          </p:cNvPr>
          <p:cNvSpPr txBox="1">
            <a:spLocks/>
          </p:cNvSpPr>
          <p:nvPr/>
        </p:nvSpPr>
        <p:spPr>
          <a:xfrm>
            <a:off x="2680128" y="1850217"/>
            <a:ext cx="6831744" cy="193824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1980"/>
              </a:lnSpc>
              <a:spcBef>
                <a:spcPts val="1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404813" indent="-176213" algn="l" defTabSz="914400" rtl="0" eaLnBrk="1" latinLnBrk="0" hangingPunct="1">
              <a:lnSpc>
                <a:spcPts val="236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GB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GENDORG: A Generic Data Organizer &amp; Post-Processor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D72450-65BE-C94B-8AF1-9BAD27319015}"/>
              </a:ext>
            </a:extLst>
          </p:cNvPr>
          <p:cNvSpPr txBox="1">
            <a:spLocks/>
          </p:cNvSpPr>
          <p:nvPr/>
        </p:nvSpPr>
        <p:spPr>
          <a:xfrm>
            <a:off x="2947112" y="3982176"/>
            <a:ext cx="6973923" cy="14895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GB" sz="2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H. Murat Panayirci</a:t>
            </a:r>
          </a:p>
        </p:txBody>
      </p:sp>
    </p:spTree>
    <p:extLst>
      <p:ext uri="{BB962C8B-B14F-4D97-AF65-F5344CB8AC3E}">
        <p14:creationId xmlns:p14="http://schemas.microsoft.com/office/powerpoint/2010/main" val="2931480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EC9F9-B060-4AEE-A98C-1CD0D72B7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14" y="1086914"/>
            <a:ext cx="6058294" cy="48655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Gendorg</a:t>
            </a:r>
            <a:endParaRPr lang="en-GB" i="1" dirty="0">
              <a:solidFill>
                <a:srgbClr val="03173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DF384-7367-437B-BE8D-1C5CD4EF6D97}"/>
              </a:ext>
            </a:extLst>
          </p:cNvPr>
          <p:cNvSpPr/>
          <p:nvPr/>
        </p:nvSpPr>
        <p:spPr>
          <a:xfrm>
            <a:off x="6391174" y="1385297"/>
            <a:ext cx="509657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Experimental data typically needs some sort of post-processing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Repeated procedures applied to channels can be made more practical by including a dedicated post-processing tab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Although it is possible to fully automate this type of processes, usually one needs to observe the changes applied to raw data to ensure the integrity of the results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Here some of the most common processing steps applied to experiment data are included with dedicated buttons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flag can be used to mark the tests which have been already cleaned/processed. These flags can be then used to mark these tests for user-friendliness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F6D5CC-D55F-4D5A-9DB5-C8C3A23C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14" y="1086914"/>
            <a:ext cx="6063960" cy="48655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74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450-65BE-C94B-8AF1-9BAD2731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680" y="1554955"/>
            <a:ext cx="4936554" cy="3117191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Demo</a:t>
            </a:r>
            <a:endParaRPr lang="en-US" sz="4000" dirty="0">
              <a:solidFill>
                <a:srgbClr val="03173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68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Gendorg</a:t>
            </a:r>
            <a:endParaRPr lang="en-GB" i="1" dirty="0">
              <a:solidFill>
                <a:srgbClr val="03173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05527D76-8DFE-4870-B2CE-FEE15F722DA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87064" y="1019748"/>
            <a:ext cx="6829126" cy="50655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478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2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450-65BE-C94B-8AF1-9BAD2731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680" y="1554955"/>
            <a:ext cx="4936554" cy="3117191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Source Code</a:t>
            </a:r>
            <a:endParaRPr lang="en-US" sz="4000" dirty="0">
              <a:solidFill>
                <a:srgbClr val="03173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3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Gendorg</a:t>
            </a:r>
            <a:endParaRPr lang="en-GB" i="1" dirty="0">
              <a:solidFill>
                <a:srgbClr val="03173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76F45-D8C3-4FF3-8427-98BC91E7C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72" y="1182958"/>
            <a:ext cx="3613921" cy="295976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AEF85E-F251-422C-99FC-3C05ED1F1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849" y="1429350"/>
            <a:ext cx="2884001" cy="22349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75A74-C734-4A94-8D77-FBB1644E4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264" y="1429350"/>
            <a:ext cx="3167664" cy="224842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A6F45-9792-48D2-B845-6B77FCD63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72" y="4302492"/>
            <a:ext cx="2122771" cy="6534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593D4-0B50-4A56-A5EF-2A96C7A35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072" y="5072379"/>
            <a:ext cx="5069205" cy="60266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72B29-3C52-4637-BBCB-AE0FCEF0B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9425" y="3883293"/>
            <a:ext cx="4533420" cy="179174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777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Gendorg</a:t>
            </a:r>
            <a:endParaRPr lang="en-GB" i="1" dirty="0">
              <a:solidFill>
                <a:srgbClr val="03173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79F5B4-1C0C-4DB0-924C-CD2A9CEF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1065178"/>
            <a:ext cx="3851644" cy="198545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AE465F-DC42-4613-BBE1-8BAED32D7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3286430"/>
            <a:ext cx="4333731" cy="250639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157C93-1789-4FFC-BA54-A483D5C38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789" y="1001949"/>
            <a:ext cx="3526192" cy="238814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3CF26E-43E4-460D-805F-22D372577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024" y="3555459"/>
            <a:ext cx="3549715" cy="216927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600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Gendorg</a:t>
            </a:r>
            <a:endParaRPr lang="en-GB" i="1" dirty="0">
              <a:solidFill>
                <a:srgbClr val="03173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43655-5F2C-4948-BD32-DF3BDAEA8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811" y="1065179"/>
            <a:ext cx="4220994" cy="27321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FF25A-6DA1-4195-ABD1-80076A3AE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78" y="1065179"/>
            <a:ext cx="4702220" cy="325692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DA1B3-F17B-4016-B701-09FB9960A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78" y="4477471"/>
            <a:ext cx="4410378" cy="195066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3A22C3-DE75-476C-A851-BE3C0E983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811" y="4129392"/>
            <a:ext cx="5684196" cy="12482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60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450-65BE-C94B-8AF1-9BAD2731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680" y="1554955"/>
            <a:ext cx="4445666" cy="3117191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is Gendorg?</a:t>
            </a:r>
            <a:endParaRPr lang="en-US" sz="4000" dirty="0">
              <a:solidFill>
                <a:srgbClr val="03173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11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Gendorg</a:t>
            </a:r>
            <a:endParaRPr lang="en-GB" i="1" dirty="0">
              <a:solidFill>
                <a:srgbClr val="03173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2913" y="1041860"/>
            <a:ext cx="1051544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n-GB" sz="1400" b="1" u="sng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Gendorg: </a:t>
            </a: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Generic Data Organizer &amp; Post-Processor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3173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 is a simple tool developed in Matlab App Designer with some basic features which can be extended according to specific requirements </a:t>
            </a:r>
          </a:p>
          <a:p>
            <a:pPr algn="just"/>
            <a:endParaRPr lang="en-GB" sz="1400" dirty="0">
              <a:solidFill>
                <a:srgbClr val="03173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1400" u="sng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tool is useful if you: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3173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- perform experiments systematically and collect large amount of data</a:t>
            </a:r>
          </a:p>
          <a:p>
            <a:pPr algn="just"/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- want to create a database with all performed tests while keeping track of selected experiment parameters</a:t>
            </a:r>
          </a:p>
          <a:p>
            <a:pPr algn="just"/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- want to avoid repetitive manual labour for post-processing data and generating plots</a:t>
            </a:r>
          </a:p>
          <a:p>
            <a:pPr algn="just"/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- want to be consistent in terms of the processing of data when more than one person is using the test equipment </a:t>
            </a:r>
          </a:p>
          <a:p>
            <a:pPr algn="just"/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- want to have the data all in one place</a:t>
            </a:r>
          </a:p>
          <a:p>
            <a:pPr algn="just"/>
            <a:endParaRPr lang="en-GB" sz="1400" dirty="0">
              <a:solidFill>
                <a:srgbClr val="03173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the above points are also valid if the data is generated from numerical simulations </a:t>
            </a:r>
          </a:p>
          <a:p>
            <a:pPr algn="just"/>
            <a:endParaRPr lang="en-GB" sz="1400" dirty="0">
              <a:solidFill>
                <a:srgbClr val="03173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4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450-65BE-C94B-8AF1-9BAD2731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680" y="1554955"/>
            <a:ext cx="4936554" cy="3117191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Implementation </a:t>
            </a:r>
            <a:endParaRPr lang="en-US" sz="4000" dirty="0">
              <a:solidFill>
                <a:srgbClr val="03173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6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Matlab App Designer – Code View</a:t>
            </a:r>
            <a:endParaRPr lang="en-GB" i="1" dirty="0">
              <a:solidFill>
                <a:srgbClr val="03173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733" y="2208484"/>
            <a:ext cx="22521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functions created for the interface listed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5422F-44D0-4A31-A20A-54B5967F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349" y="1303038"/>
            <a:ext cx="4774260" cy="4101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9C7C7F-7792-40EB-B473-DE5D2B5570BE}"/>
              </a:ext>
            </a:extLst>
          </p:cNvPr>
          <p:cNvCxnSpPr/>
          <p:nvPr/>
        </p:nvCxnSpPr>
        <p:spPr>
          <a:xfrm>
            <a:off x="6096000" y="5197642"/>
            <a:ext cx="0" cy="654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0EB23B-09E6-44E5-A9B3-727D0DFAFDDF}"/>
              </a:ext>
            </a:extLst>
          </p:cNvPr>
          <p:cNvSpPr/>
          <p:nvPr/>
        </p:nvSpPr>
        <p:spPr>
          <a:xfrm>
            <a:off x="5441636" y="5852160"/>
            <a:ext cx="23243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Main code editor (an object oriented style is imposed)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0994F2-3ADA-430E-8F8B-CB9B3FA872AC}"/>
              </a:ext>
            </a:extLst>
          </p:cNvPr>
          <p:cNvCxnSpPr>
            <a:cxnSpLocks/>
          </p:cNvCxnSpPr>
          <p:nvPr/>
        </p:nvCxnSpPr>
        <p:spPr>
          <a:xfrm>
            <a:off x="7098633" y="2073083"/>
            <a:ext cx="212237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1795B-CF1B-49CB-B21A-E13F848BC134}"/>
              </a:ext>
            </a:extLst>
          </p:cNvPr>
          <p:cNvSpPr/>
          <p:nvPr/>
        </p:nvSpPr>
        <p:spPr>
          <a:xfrm>
            <a:off x="9221003" y="1811473"/>
            <a:ext cx="2107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View can be switched here between Code and Design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77D67C-741A-446C-A62B-24E48A0DF24E}"/>
              </a:ext>
            </a:extLst>
          </p:cNvPr>
          <p:cNvCxnSpPr>
            <a:cxnSpLocks/>
          </p:cNvCxnSpPr>
          <p:nvPr/>
        </p:nvCxnSpPr>
        <p:spPr>
          <a:xfrm>
            <a:off x="7910363" y="3043630"/>
            <a:ext cx="115663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062F120-A3A5-45CB-87EE-6C1D963336CA}"/>
              </a:ext>
            </a:extLst>
          </p:cNvPr>
          <p:cNvSpPr/>
          <p:nvPr/>
        </p:nvSpPr>
        <p:spPr>
          <a:xfrm>
            <a:off x="9118334" y="2782020"/>
            <a:ext cx="2470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List of created components, e.g. labels, edit fields, buttons, etc.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0EAB3A-5E89-49B6-9097-3CAB20DD4290}"/>
              </a:ext>
            </a:extLst>
          </p:cNvPr>
          <p:cNvCxnSpPr>
            <a:cxnSpLocks/>
          </p:cNvCxnSpPr>
          <p:nvPr/>
        </p:nvCxnSpPr>
        <p:spPr>
          <a:xfrm flipV="1">
            <a:off x="8152600" y="4572000"/>
            <a:ext cx="1179093" cy="10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19FE4-CC5A-4D02-9096-CBCEB2109152}"/>
              </a:ext>
            </a:extLst>
          </p:cNvPr>
          <p:cNvSpPr/>
          <p:nvPr/>
        </p:nvSpPr>
        <p:spPr>
          <a:xfrm>
            <a:off x="9333234" y="4418111"/>
            <a:ext cx="1883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Properties are set here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E7D5AB-2D91-4FF1-B394-C7A14F0E39BD}"/>
              </a:ext>
            </a:extLst>
          </p:cNvPr>
          <p:cNvCxnSpPr>
            <a:cxnSpLocks/>
          </p:cNvCxnSpPr>
          <p:nvPr/>
        </p:nvCxnSpPr>
        <p:spPr>
          <a:xfrm flipV="1">
            <a:off x="7765985" y="1610954"/>
            <a:ext cx="1179093" cy="10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333E8-08E4-4F7A-B6DE-A687322BDFCC}"/>
              </a:ext>
            </a:extLst>
          </p:cNvPr>
          <p:cNvSpPr/>
          <p:nvPr/>
        </p:nvSpPr>
        <p:spPr>
          <a:xfrm>
            <a:off x="9066998" y="1426751"/>
            <a:ext cx="18834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GUI can be started here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178DCF-777B-462A-AEDF-2948413105AF}"/>
              </a:ext>
            </a:extLst>
          </p:cNvPr>
          <p:cNvCxnSpPr>
            <a:cxnSpLocks/>
          </p:cNvCxnSpPr>
          <p:nvPr/>
        </p:nvCxnSpPr>
        <p:spPr>
          <a:xfrm flipH="1">
            <a:off x="2854757" y="2470094"/>
            <a:ext cx="7338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2625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2DAAB-21FC-43CD-BCA5-4751C130C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582" y="1353671"/>
            <a:ext cx="5068891" cy="3320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Matlab App Designer – Design View</a:t>
            </a:r>
            <a:endParaRPr lang="en-GB" i="1" dirty="0">
              <a:solidFill>
                <a:srgbClr val="03173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0884" y="2208484"/>
            <a:ext cx="24740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Library of components can be simply dragged on the GUI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9C7C7F-7792-40EB-B473-DE5D2B5570BE}"/>
              </a:ext>
            </a:extLst>
          </p:cNvPr>
          <p:cNvCxnSpPr/>
          <p:nvPr/>
        </p:nvCxnSpPr>
        <p:spPr>
          <a:xfrm>
            <a:off x="6745705" y="4446871"/>
            <a:ext cx="0" cy="654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0EB23B-09E6-44E5-A9B3-727D0DFAFDDF}"/>
              </a:ext>
            </a:extLst>
          </p:cNvPr>
          <p:cNvSpPr/>
          <p:nvPr/>
        </p:nvSpPr>
        <p:spPr>
          <a:xfrm>
            <a:off x="5962927" y="5100679"/>
            <a:ext cx="1565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Designed interface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178DCF-777B-462A-AEDF-2948413105AF}"/>
              </a:ext>
            </a:extLst>
          </p:cNvPr>
          <p:cNvCxnSpPr>
            <a:cxnSpLocks/>
          </p:cNvCxnSpPr>
          <p:nvPr/>
        </p:nvCxnSpPr>
        <p:spPr>
          <a:xfrm flipH="1">
            <a:off x="2854757" y="2470094"/>
            <a:ext cx="7338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66931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Matlab App Designer – Design View</a:t>
            </a:r>
            <a:endParaRPr lang="en-GB" i="1" dirty="0">
              <a:solidFill>
                <a:srgbClr val="03173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F4B6-0A2E-47F0-B6AE-18E9B6B6F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1291198"/>
            <a:ext cx="4256662" cy="2869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B3508A-65E4-4DB1-9D0F-863DB3503491}"/>
              </a:ext>
            </a:extLst>
          </p:cNvPr>
          <p:cNvCxnSpPr>
            <a:cxnSpLocks/>
          </p:cNvCxnSpPr>
          <p:nvPr/>
        </p:nvCxnSpPr>
        <p:spPr>
          <a:xfrm flipV="1">
            <a:off x="2050181" y="1534641"/>
            <a:ext cx="3647975" cy="644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F9AEB7-E5FB-4884-8994-444363D03B9F}"/>
              </a:ext>
            </a:extLst>
          </p:cNvPr>
          <p:cNvSpPr/>
          <p:nvPr/>
        </p:nvSpPr>
        <p:spPr>
          <a:xfrm>
            <a:off x="5818471" y="1125775"/>
            <a:ext cx="52361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Fields of the “app” object created by the user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be accessed in any function defined within methods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need to define “app” as an output when creating methods, i.e. its behaves as if it is global variable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A312C2-19C3-4FA4-8D7E-E0A075FB1975}"/>
              </a:ext>
            </a:extLst>
          </p:cNvPr>
          <p:cNvCxnSpPr>
            <a:cxnSpLocks/>
          </p:cNvCxnSpPr>
          <p:nvPr/>
        </p:nvCxnSpPr>
        <p:spPr>
          <a:xfrm>
            <a:off x="1576695" y="4123433"/>
            <a:ext cx="0" cy="492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6F634D5-13DB-4DDC-8D25-342D1FAB0377}"/>
              </a:ext>
            </a:extLst>
          </p:cNvPr>
          <p:cNvSpPr/>
          <p:nvPr/>
        </p:nvSpPr>
        <p:spPr>
          <a:xfrm>
            <a:off x="375385" y="4630861"/>
            <a:ext cx="52361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code can be edited here or a function can be called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editor has auto-completion features, which makes it convenient to code here (similar to live scripts). However the editor becomes really slow if the no of lines &gt; 1000. Therefore if you are planning to develop an advanced interface, it is better to move the code into matlab functions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52FAB0-446C-443D-B4AD-68A41691A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87" y="2363828"/>
            <a:ext cx="2478003" cy="3753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643285-E8F8-46F7-B031-6B0112FC46CE}"/>
              </a:ext>
            </a:extLst>
          </p:cNvPr>
          <p:cNvCxnSpPr>
            <a:cxnSpLocks/>
          </p:cNvCxnSpPr>
          <p:nvPr/>
        </p:nvCxnSpPr>
        <p:spPr>
          <a:xfrm flipV="1">
            <a:off x="8805432" y="3794438"/>
            <a:ext cx="48776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F8AE7-645C-4949-9391-AE181FFE7395}"/>
              </a:ext>
            </a:extLst>
          </p:cNvPr>
          <p:cNvSpPr/>
          <p:nvPr/>
        </p:nvSpPr>
        <p:spPr>
          <a:xfrm>
            <a:off x="9299456" y="3532828"/>
            <a:ext cx="2120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Functions created for this implementation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77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2450-65BE-C94B-8AF1-9BAD2731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680" y="1554955"/>
            <a:ext cx="4936554" cy="3117191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 &amp; Capabilities</a:t>
            </a:r>
            <a:endParaRPr lang="en-US" sz="4000" dirty="0">
              <a:solidFill>
                <a:srgbClr val="03173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E68C56-851D-0E49-A58C-F30516365F7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1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Gendorg</a:t>
            </a:r>
            <a:endParaRPr lang="en-GB" i="1" dirty="0">
              <a:solidFill>
                <a:srgbClr val="03173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75CDA-AF50-4253-8C5F-2E149F612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15" y="1156152"/>
            <a:ext cx="5855919" cy="4681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A7C20C-161B-407D-8DC9-B724A5B93C70}"/>
              </a:ext>
            </a:extLst>
          </p:cNvPr>
          <p:cNvCxnSpPr>
            <a:cxnSpLocks/>
          </p:cNvCxnSpPr>
          <p:nvPr/>
        </p:nvCxnSpPr>
        <p:spPr>
          <a:xfrm>
            <a:off x="2525027" y="1997242"/>
            <a:ext cx="0" cy="654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3179A79-CE59-43BC-9E0B-006DCB93D71C}"/>
              </a:ext>
            </a:extLst>
          </p:cNvPr>
          <p:cNvSpPr/>
          <p:nvPr/>
        </p:nvSpPr>
        <p:spPr>
          <a:xfrm>
            <a:off x="1870663" y="2651760"/>
            <a:ext cx="27013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Main table where test/simulation data can be added together with parameters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6BBA74-7C99-4D55-8488-56D4CBB4A59E}"/>
              </a:ext>
            </a:extLst>
          </p:cNvPr>
          <p:cNvCxnSpPr>
            <a:cxnSpLocks/>
          </p:cNvCxnSpPr>
          <p:nvPr/>
        </p:nvCxnSpPr>
        <p:spPr>
          <a:xfrm>
            <a:off x="4409975" y="1783882"/>
            <a:ext cx="26357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7FAA6CF-B06E-438E-88C6-E71ECCCAE3BE}"/>
              </a:ext>
            </a:extLst>
          </p:cNvPr>
          <p:cNvSpPr/>
          <p:nvPr/>
        </p:nvSpPr>
        <p:spPr>
          <a:xfrm>
            <a:off x="7129264" y="1586795"/>
            <a:ext cx="43440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structure variable can be used to store multiple time series data (e.g. IDEAS rock lab data since 2005 has been stored in a single table, comprising more than 20,000 tests, each with multi-channel measurement data, resulting in ~12GB file)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54CA78-5D41-4211-AE8F-33436A404D56}"/>
              </a:ext>
            </a:extLst>
          </p:cNvPr>
          <p:cNvCxnSpPr>
            <a:cxnSpLocks/>
          </p:cNvCxnSpPr>
          <p:nvPr/>
        </p:nvCxnSpPr>
        <p:spPr>
          <a:xfrm>
            <a:off x="4511040" y="4738837"/>
            <a:ext cx="2236269" cy="752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CFDF384-7367-437B-BE8D-1C5CD4EF6D97}"/>
              </a:ext>
            </a:extLst>
          </p:cNvPr>
          <p:cNvSpPr/>
          <p:nvPr/>
        </p:nvSpPr>
        <p:spPr>
          <a:xfrm>
            <a:off x="6829123" y="5301454"/>
            <a:ext cx="36847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Plots can be generated on the interface or in separate windows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482B56-CEFD-4ADC-9137-8E33C914C8CF}"/>
              </a:ext>
            </a:extLst>
          </p:cNvPr>
          <p:cNvCxnSpPr>
            <a:cxnSpLocks/>
          </p:cNvCxnSpPr>
          <p:nvPr/>
        </p:nvCxnSpPr>
        <p:spPr>
          <a:xfrm>
            <a:off x="1485553" y="2504310"/>
            <a:ext cx="246994" cy="13265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5E07BB-D4A3-4FB8-BDDC-EB7B5F03C519}"/>
              </a:ext>
            </a:extLst>
          </p:cNvPr>
          <p:cNvSpPr/>
          <p:nvPr/>
        </p:nvSpPr>
        <p:spPr>
          <a:xfrm>
            <a:off x="1485554" y="3829243"/>
            <a:ext cx="22442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More tabs can be designed, each dedicated to specific group of tasks or plots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4C43F-ECC5-4717-866B-9B6862CED57E}"/>
              </a:ext>
            </a:extLst>
          </p:cNvPr>
          <p:cNvCxnSpPr>
            <a:cxnSpLocks/>
          </p:cNvCxnSpPr>
          <p:nvPr/>
        </p:nvCxnSpPr>
        <p:spPr>
          <a:xfrm>
            <a:off x="3729790" y="1578774"/>
            <a:ext cx="3099333" cy="1905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BCE5A7-1FE8-4C96-ACEB-F3F8B8514FED}"/>
              </a:ext>
            </a:extLst>
          </p:cNvPr>
          <p:cNvSpPr/>
          <p:nvPr/>
        </p:nvSpPr>
        <p:spPr>
          <a:xfrm>
            <a:off x="6917206" y="3223348"/>
            <a:ext cx="4344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3173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 the table is populated with more tests/simulations, the rows can be sorted according to date, parameters, etc.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1894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13.8|7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13.8|7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13.8|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13.8|7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13.8|7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13.8|7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13.8|7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13.8|7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13.8|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13.8|70"/>
</p:tagLst>
</file>

<file path=ppt/theme/theme1.xml><?xml version="1.0" encoding="utf-8"?>
<a:theme xmlns:a="http://schemas.openxmlformats.org/drawingml/2006/main" name="Office Theme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571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chnology Organizations">
  <a:themeElements>
    <a:clrScheme name="SLB-40-Platforms">
      <a:dk1>
        <a:srgbClr val="595959"/>
      </a:dk1>
      <a:lt1>
        <a:srgbClr val="FFFFFF"/>
      </a:lt1>
      <a:dk2>
        <a:srgbClr val="375D6E"/>
      </a:dk2>
      <a:lt2>
        <a:srgbClr val="E7E6E6"/>
      </a:lt2>
      <a:accent1>
        <a:srgbClr val="22B9A2"/>
      </a:accent1>
      <a:accent2>
        <a:srgbClr val="009FC2"/>
      </a:accent2>
      <a:accent3>
        <a:srgbClr val="A0CF67"/>
      </a:accent3>
      <a:accent4>
        <a:srgbClr val="FFC528"/>
      </a:accent4>
      <a:accent5>
        <a:srgbClr val="004483"/>
      </a:accent5>
      <a:accent6>
        <a:srgbClr val="4D4D4E"/>
      </a:accent6>
      <a:hlink>
        <a:srgbClr val="009FC2"/>
      </a:hlink>
      <a:folHlink>
        <a:srgbClr val="009F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50000"/>
            <a:alpha val="46000"/>
          </a:schemeClr>
        </a:solidFill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lIns="0" tIns="0" rIns="0" bIns="0" rtlCol="0" anchor="t" anchorCtr="0">
        <a:noAutofit/>
      </a:bodyPr>
      <a:lstStyle>
        <a:defPPr>
          <a:lnSpc>
            <a:spcPts val="1880"/>
          </a:lnSpc>
          <a:defRPr dirty="0" smtClean="0">
            <a:latin typeface="Arial Narrow" charset="0"/>
            <a:ea typeface="Arial Narrow" charset="0"/>
            <a:cs typeface="Arial Narrow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1664294C873045A617052BFD80E0FA" ma:contentTypeVersion="7" ma:contentTypeDescription="Create a new document." ma:contentTypeScope="" ma:versionID="6ed5edf79a64ea78c33e4aa81a212fa5">
  <xsd:schema xmlns:xsd="http://www.w3.org/2001/XMLSchema" xmlns:xs="http://www.w3.org/2001/XMLSchema" xmlns:p="http://schemas.microsoft.com/office/2006/metadata/properties" xmlns:ns1="http://schemas.microsoft.com/sharepoint/v3" xmlns:ns2="95fd5ed7-87d2-44d6-b997-479bc95d4a57" xmlns:ns3="a2f2924c-0d1c-4202-81d2-427e1f0d9f0a" targetNamespace="http://schemas.microsoft.com/office/2006/metadata/properties" ma:root="true" ma:fieldsID="b67c7da1bcb65339a9d3ab746e51df1b" ns1:_="" ns2:_="" ns3:_="">
    <xsd:import namespace="http://schemas.microsoft.com/sharepoint/v3"/>
    <xsd:import namespace="95fd5ed7-87d2-44d6-b997-479bc95d4a57"/>
    <xsd:import namespace="a2f2924c-0d1c-4202-81d2-427e1f0d9f0a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fd5ed7-87d2-44d6-b997-479bc95d4a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f2924c-0d1c-4202-81d2-427e1f0d9f0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B6C55B-257F-4B01-973D-8416D3C38A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5fd5ed7-87d2-44d6-b997-479bc95d4a57"/>
    <ds:schemaRef ds:uri="a2f2924c-0d1c-4202-81d2-427e1f0d9f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5B4E83-359E-49F5-99B5-212B51312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37674</TotalTime>
  <Words>594</Words>
  <Application>Microsoft Office PowerPoint</Application>
  <PresentationFormat>Widescreen</PresentationFormat>
  <Paragraphs>77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Narrow</vt:lpstr>
      <vt:lpstr>Calibri</vt:lpstr>
      <vt:lpstr>Calibri Light</vt:lpstr>
      <vt:lpstr>Segoe UI</vt:lpstr>
      <vt:lpstr>Office Theme</vt:lpstr>
      <vt:lpstr>Technology Organizations</vt:lpstr>
      <vt:lpstr>PowerPoint Presentation</vt:lpstr>
      <vt:lpstr>What is Gendorg?</vt:lpstr>
      <vt:lpstr>Gendorg</vt:lpstr>
      <vt:lpstr>Implementation </vt:lpstr>
      <vt:lpstr>Matlab App Designer – Code View</vt:lpstr>
      <vt:lpstr>Matlab App Designer – Design View</vt:lpstr>
      <vt:lpstr>Matlab App Designer – Design View</vt:lpstr>
      <vt:lpstr>Features &amp; Capabilities</vt:lpstr>
      <vt:lpstr>Gendorg</vt:lpstr>
      <vt:lpstr>Gendorg</vt:lpstr>
      <vt:lpstr>Demo</vt:lpstr>
      <vt:lpstr>Gendorg</vt:lpstr>
      <vt:lpstr>Source Code</vt:lpstr>
      <vt:lpstr>Gendorg</vt:lpstr>
      <vt:lpstr>Gendorg</vt:lpstr>
      <vt:lpstr>Gendorg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4.0 PLATFORMS</dc:title>
  <dc:creator>HPanayirci@slb.com</dc:creator>
  <cp:lastModifiedBy>Huseyin Murat Panayirci</cp:lastModifiedBy>
  <cp:revision>865</cp:revision>
  <dcterms:modified xsi:type="dcterms:W3CDTF">2021-08-12T09:36:01Z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0x010100BD1664294C873045A617052BFD80E0FA</vt:lpwstr>
  </property>
  <property fmtid="{D5CDD505-2E9C-101B-9397-08002B2CF9AE}" pid="3" name="Order">
    <vt:r8>675600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MSIP_Label_585f1f62-8d2b-4457-869c-0a13c6549635_Enabled">
    <vt:lpwstr>True</vt:lpwstr>
  </property>
  <property fmtid="{D5CDD505-2E9C-101B-9397-08002B2CF9AE}" pid="9" name="MSIP_Label_585f1f62-8d2b-4457-869c-0a13c6549635_SiteId">
    <vt:lpwstr>41ff26dc-250f-4b13-8981-739be8610c21</vt:lpwstr>
  </property>
  <property fmtid="{D5CDD505-2E9C-101B-9397-08002B2CF9AE}" pid="10" name="MSIP_Label_585f1f62-8d2b-4457-869c-0a13c6549635_Owner">
    <vt:lpwstr>HPanayirci@slb.com</vt:lpwstr>
  </property>
  <property fmtid="{D5CDD505-2E9C-101B-9397-08002B2CF9AE}" pid="11" name="MSIP_Label_585f1f62-8d2b-4457-869c-0a13c6549635_SetDate">
    <vt:lpwstr>2018-09-14T12:49:41.8690499Z</vt:lpwstr>
  </property>
  <property fmtid="{D5CDD505-2E9C-101B-9397-08002B2CF9AE}" pid="12" name="MSIP_Label_585f1f62-8d2b-4457-869c-0a13c6549635_Name">
    <vt:lpwstr>Private</vt:lpwstr>
  </property>
  <property fmtid="{D5CDD505-2E9C-101B-9397-08002B2CF9AE}" pid="13" name="MSIP_Label_585f1f62-8d2b-4457-869c-0a13c6549635_Application">
    <vt:lpwstr>Microsoft Azure Information Protection</vt:lpwstr>
  </property>
  <property fmtid="{D5CDD505-2E9C-101B-9397-08002B2CF9AE}" pid="14" name="MSIP_Label_585f1f62-8d2b-4457-869c-0a13c6549635_Extended_MSFT_Method">
    <vt:lpwstr>Automatic</vt:lpwstr>
  </property>
  <property fmtid="{D5CDD505-2E9C-101B-9397-08002B2CF9AE}" pid="15" name="MSIP_Label_8bb759f6-5337-4dc5-b19b-e74b6da11f8f_Enabled">
    <vt:lpwstr>True</vt:lpwstr>
  </property>
  <property fmtid="{D5CDD505-2E9C-101B-9397-08002B2CF9AE}" pid="16" name="MSIP_Label_8bb759f6-5337-4dc5-b19b-e74b6da11f8f_SiteId">
    <vt:lpwstr>41ff26dc-250f-4b13-8981-739be8610c21</vt:lpwstr>
  </property>
  <property fmtid="{D5CDD505-2E9C-101B-9397-08002B2CF9AE}" pid="17" name="MSIP_Label_8bb759f6-5337-4dc5-b19b-e74b6da11f8f_Owner">
    <vt:lpwstr>HPanayirci@slb.com</vt:lpwstr>
  </property>
  <property fmtid="{D5CDD505-2E9C-101B-9397-08002B2CF9AE}" pid="18" name="MSIP_Label_8bb759f6-5337-4dc5-b19b-e74b6da11f8f_SetDate">
    <vt:lpwstr>2018-09-14T12:49:41.8690499Z</vt:lpwstr>
  </property>
  <property fmtid="{D5CDD505-2E9C-101B-9397-08002B2CF9AE}" pid="19" name="MSIP_Label_8bb759f6-5337-4dc5-b19b-e74b6da11f8f_Name">
    <vt:lpwstr>Internal</vt:lpwstr>
  </property>
  <property fmtid="{D5CDD505-2E9C-101B-9397-08002B2CF9AE}" pid="20" name="MSIP_Label_8bb759f6-5337-4dc5-b19b-e74b6da11f8f_Application">
    <vt:lpwstr>Microsoft Azure Information Protection</vt:lpwstr>
  </property>
  <property fmtid="{D5CDD505-2E9C-101B-9397-08002B2CF9AE}" pid="21" name="MSIP_Label_8bb759f6-5337-4dc5-b19b-e74b6da11f8f_Parent">
    <vt:lpwstr>585f1f62-8d2b-4457-869c-0a13c6549635</vt:lpwstr>
  </property>
  <property fmtid="{D5CDD505-2E9C-101B-9397-08002B2CF9AE}" pid="22" name="MSIP_Label_8bb759f6-5337-4dc5-b19b-e74b6da11f8f_Extended_MSFT_Method">
    <vt:lpwstr>Automatic</vt:lpwstr>
  </property>
  <property fmtid="{D5CDD505-2E9C-101B-9397-08002B2CF9AE}" pid="23" name="Sensitivity">
    <vt:lpwstr>Private Internal</vt:lpwstr>
  </property>
</Properties>
</file>